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6"/>
  </p:handoutMasterIdLst>
  <p:sldIdLst>
    <p:sldId id="256" r:id="rId2"/>
    <p:sldId id="261" r:id="rId3"/>
    <p:sldId id="257" r:id="rId4"/>
    <p:sldId id="259" r:id="rId5"/>
  </p:sldIdLst>
  <p:sldSz cx="9144000" cy="6858000" type="screen4x3"/>
  <p:notesSz cx="7010400" cy="9296400"/>
  <p:defaultTextStyle>
    <a:defPPr>
      <a:defRPr lang="es-P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5437" autoAdjust="0"/>
    <p:restoredTop sz="94660"/>
  </p:normalViewPr>
  <p:slideViewPr>
    <p:cSldViewPr>
      <p:cViewPr varScale="1">
        <p:scale>
          <a:sx n="87" d="100"/>
          <a:sy n="87" d="100"/>
        </p:scale>
        <p:origin x="-1950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s-PA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5181C4D9-F6CB-48DF-8E7B-195B0A479574}" type="datetimeFigureOut">
              <a:rPr lang="es-PA" smtClean="0"/>
              <a:t>04/09/2013</a:t>
            </a:fld>
            <a:endParaRPr lang="es-P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s-P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03402A8E-152E-4537-96B8-71E9FE094E94}" type="slidenum">
              <a:rPr lang="es-PA" smtClean="0"/>
              <a:t>‹#›</a:t>
            </a:fld>
            <a:endParaRPr lang="es-PA"/>
          </a:p>
        </p:txBody>
      </p:sp>
    </p:spTree>
    <p:extLst>
      <p:ext uri="{BB962C8B-B14F-4D97-AF65-F5344CB8AC3E}">
        <p14:creationId xmlns:p14="http://schemas.microsoft.com/office/powerpoint/2010/main" val="24159341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113E4FB9-1073-4EF5-A306-EC8418C9AF17}" type="datetimeFigureOut">
              <a:rPr lang="es-PA" smtClean="0"/>
              <a:pPr/>
              <a:t>04/09/2013</a:t>
            </a:fld>
            <a:endParaRPr lang="es-PA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s-P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1961ADE5-EAF6-4D2A-B529-E273B92DD062}" type="slidenum">
              <a:rPr lang="es-PA" smtClean="0"/>
              <a:pPr/>
              <a:t>‹#›</a:t>
            </a:fld>
            <a:endParaRPr lang="es-PA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3E4FB9-1073-4EF5-A306-EC8418C9AF17}" type="datetimeFigureOut">
              <a:rPr lang="es-PA" smtClean="0"/>
              <a:pPr/>
              <a:t>04/09/2013</a:t>
            </a:fld>
            <a:endParaRPr lang="es-P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1ADE5-EAF6-4D2A-B529-E273B92DD062}" type="slidenum">
              <a:rPr lang="es-PA" smtClean="0"/>
              <a:pPr/>
              <a:t>‹#›</a:t>
            </a:fld>
            <a:endParaRPr lang="es-P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3E4FB9-1073-4EF5-A306-EC8418C9AF17}" type="datetimeFigureOut">
              <a:rPr lang="es-PA" smtClean="0"/>
              <a:pPr/>
              <a:t>04/09/2013</a:t>
            </a:fld>
            <a:endParaRPr lang="es-P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1ADE5-EAF6-4D2A-B529-E273B92DD062}" type="slidenum">
              <a:rPr lang="es-PA" smtClean="0"/>
              <a:pPr/>
              <a:t>‹#›</a:t>
            </a:fld>
            <a:endParaRPr lang="es-P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3E4FB9-1073-4EF5-A306-EC8418C9AF17}" type="datetimeFigureOut">
              <a:rPr lang="es-PA" smtClean="0"/>
              <a:pPr/>
              <a:t>04/09/2013</a:t>
            </a:fld>
            <a:endParaRPr lang="es-P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1ADE5-EAF6-4D2A-B529-E273B92DD062}" type="slidenum">
              <a:rPr lang="es-PA" smtClean="0"/>
              <a:pPr/>
              <a:t>‹#›</a:t>
            </a:fld>
            <a:endParaRPr lang="es-P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3E4FB9-1073-4EF5-A306-EC8418C9AF17}" type="datetimeFigureOut">
              <a:rPr lang="es-PA" smtClean="0"/>
              <a:pPr/>
              <a:t>04/09/2013</a:t>
            </a:fld>
            <a:endParaRPr lang="es-P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1ADE5-EAF6-4D2A-B529-E273B92DD062}" type="slidenum">
              <a:rPr lang="es-PA" smtClean="0"/>
              <a:pPr/>
              <a:t>‹#›</a:t>
            </a:fld>
            <a:endParaRPr lang="es-P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3E4FB9-1073-4EF5-A306-EC8418C9AF17}" type="datetimeFigureOut">
              <a:rPr lang="es-PA" smtClean="0"/>
              <a:pPr/>
              <a:t>04/09/2013</a:t>
            </a:fld>
            <a:endParaRPr lang="es-P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1ADE5-EAF6-4D2A-B529-E273B92DD062}" type="slidenum">
              <a:rPr lang="es-PA" smtClean="0"/>
              <a:pPr/>
              <a:t>‹#›</a:t>
            </a:fld>
            <a:endParaRPr lang="es-PA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3E4FB9-1073-4EF5-A306-EC8418C9AF17}" type="datetimeFigureOut">
              <a:rPr lang="es-PA" smtClean="0"/>
              <a:pPr/>
              <a:t>04/09/2013</a:t>
            </a:fld>
            <a:endParaRPr lang="es-P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1ADE5-EAF6-4D2A-B529-E273B92DD062}" type="slidenum">
              <a:rPr lang="es-PA" smtClean="0"/>
              <a:pPr/>
              <a:t>‹#›</a:t>
            </a:fld>
            <a:endParaRPr lang="es-P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3E4FB9-1073-4EF5-A306-EC8418C9AF17}" type="datetimeFigureOut">
              <a:rPr lang="es-PA" smtClean="0"/>
              <a:pPr/>
              <a:t>04/09/2013</a:t>
            </a:fld>
            <a:endParaRPr lang="es-P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1ADE5-EAF6-4D2A-B529-E273B92DD062}" type="slidenum">
              <a:rPr lang="es-PA" smtClean="0"/>
              <a:pPr/>
              <a:t>‹#›</a:t>
            </a:fld>
            <a:endParaRPr lang="es-P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3E4FB9-1073-4EF5-A306-EC8418C9AF17}" type="datetimeFigureOut">
              <a:rPr lang="es-PA" smtClean="0"/>
              <a:pPr/>
              <a:t>04/09/2013</a:t>
            </a:fld>
            <a:endParaRPr lang="es-P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1ADE5-EAF6-4D2A-B529-E273B92DD062}" type="slidenum">
              <a:rPr lang="es-PA" smtClean="0"/>
              <a:pPr/>
              <a:t>‹#›</a:t>
            </a:fld>
            <a:endParaRPr lang="es-P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3E4FB9-1073-4EF5-A306-EC8418C9AF17}" type="datetimeFigureOut">
              <a:rPr lang="es-PA" smtClean="0"/>
              <a:pPr/>
              <a:t>04/09/2013</a:t>
            </a:fld>
            <a:endParaRPr lang="es-P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1ADE5-EAF6-4D2A-B529-E273B92DD062}" type="slidenum">
              <a:rPr lang="es-PA" smtClean="0"/>
              <a:pPr/>
              <a:t>‹#›</a:t>
            </a:fld>
            <a:endParaRPr lang="es-PA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s-PA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3E4FB9-1073-4EF5-A306-EC8418C9AF17}" type="datetimeFigureOut">
              <a:rPr lang="es-PA" smtClean="0"/>
              <a:pPr/>
              <a:t>04/09/2013</a:t>
            </a:fld>
            <a:endParaRPr lang="es-P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s-P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1ADE5-EAF6-4D2A-B529-E273B92DD062}" type="slidenum">
              <a:rPr lang="es-PA" smtClean="0"/>
              <a:pPr/>
              <a:t>‹#›</a:t>
            </a:fld>
            <a:endParaRPr lang="es-P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113E4FB9-1073-4EF5-A306-EC8418C9AF17}" type="datetimeFigureOut">
              <a:rPr lang="es-PA" smtClean="0"/>
              <a:pPr/>
              <a:t>04/09/2013</a:t>
            </a:fld>
            <a:endParaRPr lang="es-P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s-P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1961ADE5-EAF6-4D2A-B529-E273B92DD062}" type="slidenum">
              <a:rPr lang="es-PA" smtClean="0"/>
              <a:pPr/>
              <a:t>‹#›</a:t>
            </a:fld>
            <a:endParaRPr lang="es-P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www.youtube.com/watch?v=IJKIgtCpwvg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Growth Mindset Language</a:t>
            </a:r>
            <a:endParaRPr lang="es-P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A community that communicates support for effort, growing and trying!</a:t>
            </a:r>
            <a:endParaRPr lang="es-PA" dirty="0"/>
          </a:p>
        </p:txBody>
      </p:sp>
    </p:spTree>
    <p:extLst>
      <p:ext uri="{BB962C8B-B14F-4D97-AF65-F5344CB8AC3E}">
        <p14:creationId xmlns:p14="http://schemas.microsoft.com/office/powerpoint/2010/main" val="829756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609600"/>
            <a:ext cx="7024744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Will Smith: A growth mindset</a:t>
            </a:r>
            <a:endParaRPr lang="es-P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492" y="5444971"/>
            <a:ext cx="6777317" cy="1489229"/>
          </a:xfrm>
        </p:spPr>
        <p:txBody>
          <a:bodyPr/>
          <a:lstStyle/>
          <a:p>
            <a:r>
              <a:rPr lang="en-US" u="sng" dirty="0">
                <a:hlinkClick r:id="rId2"/>
              </a:rPr>
              <a:t>http://www.youtube.com/watch?v=IJKIgtCpwvg</a:t>
            </a:r>
            <a:endParaRPr lang="es-PA" dirty="0"/>
          </a:p>
          <a:p>
            <a:endParaRPr lang="es-PA" dirty="0"/>
          </a:p>
        </p:txBody>
      </p:sp>
      <p:pic>
        <p:nvPicPr>
          <p:cNvPr id="1026" name="Picture 2" descr="https://encrypted-tbn0.gstatic.com/images?q=tbn:ANd9GcQRmQ7GA26kLcFDsi9RSrVKGhfdsWa3WATkjHG1mDfvkFOZmQGKxQ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1400" y="1981200"/>
            <a:ext cx="3914775" cy="293230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  <p:extLst>
      <p:ext uri="{BB962C8B-B14F-4D97-AF65-F5344CB8AC3E}">
        <p14:creationId xmlns:p14="http://schemas.microsoft.com/office/powerpoint/2010/main" val="709175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When you see someone making progress…but not there yet</a:t>
            </a:r>
            <a:endParaRPr lang="es-PA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You’ve been working on that </a:t>
            </a:r>
            <a:r>
              <a:rPr lang="en-US" i="1" dirty="0" smtClean="0"/>
              <a:t>(problem, project, task, idea) </a:t>
            </a:r>
            <a:r>
              <a:rPr lang="en-US" dirty="0" smtClean="0"/>
              <a:t>for a while! </a:t>
            </a:r>
          </a:p>
          <a:p>
            <a:r>
              <a:rPr lang="en-US" dirty="0" smtClean="0"/>
              <a:t>I see in a difference in your work, you used to ______ but now you____________</a:t>
            </a:r>
          </a:p>
          <a:p>
            <a:r>
              <a:rPr lang="en-US" dirty="0" smtClean="0"/>
              <a:t>You have really grown in _________</a:t>
            </a:r>
          </a:p>
          <a:p>
            <a:r>
              <a:rPr lang="en-US" dirty="0" smtClean="0"/>
              <a:t>Wow, you still haven’t quit? Keep it up!</a:t>
            </a:r>
          </a:p>
          <a:p>
            <a:r>
              <a:rPr lang="en-US" dirty="0" smtClean="0"/>
              <a:t>Your hard work is easy to see in your </a:t>
            </a:r>
            <a:r>
              <a:rPr lang="en-US" i="1" dirty="0" smtClean="0"/>
              <a:t>(progress/project/essay/assignment)</a:t>
            </a:r>
            <a:endParaRPr lang="es-PA" i="1" dirty="0"/>
          </a:p>
        </p:txBody>
      </p:sp>
    </p:spTree>
    <p:extLst>
      <p:ext uri="{BB962C8B-B14F-4D97-AF65-F5344CB8AC3E}">
        <p14:creationId xmlns:p14="http://schemas.microsoft.com/office/powerpoint/2010/main" val="29196410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1295400"/>
            <a:ext cx="7024744" cy="1143000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When someone succeeds after strong effort and working hard</a:t>
            </a:r>
            <a:endParaRPr lang="es-PA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492" y="2663223"/>
            <a:ext cx="7186108" cy="3508977"/>
          </a:xfrm>
        </p:spPr>
        <p:txBody>
          <a:bodyPr/>
          <a:lstStyle/>
          <a:p>
            <a:r>
              <a:rPr lang="en-US" dirty="0" smtClean="0"/>
              <a:t>Congratulations! You really__________</a:t>
            </a:r>
          </a:p>
          <a:p>
            <a:r>
              <a:rPr lang="en-US" dirty="0" smtClean="0"/>
              <a:t>Remember how challenging this was when you began? Look how far you’ve come! </a:t>
            </a:r>
          </a:p>
          <a:p>
            <a:r>
              <a:rPr lang="en-US" dirty="0" smtClean="0"/>
              <a:t>All that hard work paid off!</a:t>
            </a:r>
          </a:p>
          <a:p>
            <a:endParaRPr lang="es-PA" dirty="0"/>
          </a:p>
        </p:txBody>
      </p:sp>
    </p:spTree>
    <p:extLst>
      <p:ext uri="{BB962C8B-B14F-4D97-AF65-F5344CB8AC3E}">
        <p14:creationId xmlns:p14="http://schemas.microsoft.com/office/powerpoint/2010/main" val="39007679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141</TotalTime>
  <Words>133</Words>
  <Application>Microsoft Office PowerPoint</Application>
  <PresentationFormat>On-screen Show (4:3)</PresentationFormat>
  <Paragraphs>14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Austin</vt:lpstr>
      <vt:lpstr>Growth Mindset Language</vt:lpstr>
      <vt:lpstr>Will Smith: A growth mindset</vt:lpstr>
      <vt:lpstr>When you see someone making progress…but not there yet</vt:lpstr>
      <vt:lpstr>When someone succeeds after strong effort and working hard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Growth Mindset Language</dc:title>
  <dc:creator>thealicia</dc:creator>
  <cp:lastModifiedBy>Waterford School District</cp:lastModifiedBy>
  <cp:revision>11</cp:revision>
  <cp:lastPrinted>2013-04-09T16:58:29Z</cp:lastPrinted>
  <dcterms:created xsi:type="dcterms:W3CDTF">2013-03-26T18:23:01Z</dcterms:created>
  <dcterms:modified xsi:type="dcterms:W3CDTF">2013-04-09T16:58:31Z</dcterms:modified>
</cp:coreProperties>
</file>